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7" r:id="rId22"/>
    <p:sldId id="276" r:id="rId23"/>
    <p:sldId id="278" r:id="rId24"/>
    <p:sldId id="279" r:id="rId25"/>
    <p:sldId id="280" r:id="rId26"/>
    <p:sldId id="281" r:id="rId27"/>
    <p:sldId id="282" r:id="rId28"/>
    <p:sldId id="283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47" d="100"/>
          <a:sy n="47" d="100"/>
        </p:scale>
        <p:origin x="500" y="2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9/16/2022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9/16/2022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9/16/2022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9/16/2022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81.png"/><Relationship Id="rId7" Type="http://schemas.openxmlformats.org/officeDocument/2006/relationships/image" Target="../media/image84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92.png"/><Relationship Id="rId7" Type="http://schemas.openxmlformats.org/officeDocument/2006/relationships/image" Target="../media/image95.png"/><Relationship Id="rId12" Type="http://schemas.openxmlformats.org/officeDocument/2006/relationships/image" Target="../media/image9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4.png"/><Relationship Id="rId11" Type="http://schemas.openxmlformats.org/officeDocument/2006/relationships/image" Target="../media/image99.png"/><Relationship Id="rId5" Type="http://schemas.openxmlformats.org/officeDocument/2006/relationships/image" Target="../media/image11.png"/><Relationship Id="rId10" Type="http://schemas.openxmlformats.org/officeDocument/2006/relationships/image" Target="../media/image98.png"/><Relationship Id="rId4" Type="http://schemas.openxmlformats.org/officeDocument/2006/relationships/image" Target="../media/image93.png"/><Relationship Id="rId9" Type="http://schemas.openxmlformats.org/officeDocument/2006/relationships/image" Target="../media/image9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image" Target="../media/image100.png"/><Relationship Id="rId7" Type="http://schemas.openxmlformats.org/officeDocument/2006/relationships/image" Target="../media/image10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10" Type="http://schemas.openxmlformats.org/officeDocument/2006/relationships/image" Target="../media/image9.png"/><Relationship Id="rId4" Type="http://schemas.openxmlformats.org/officeDocument/2006/relationships/image" Target="../media/image11.png"/><Relationship Id="rId9" Type="http://schemas.openxmlformats.org/officeDocument/2006/relationships/image" Target="../media/image10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08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7.png"/><Relationship Id="rId5" Type="http://schemas.openxmlformats.org/officeDocument/2006/relationships/image" Target="../media/image9.png"/><Relationship Id="rId4" Type="http://schemas.openxmlformats.org/officeDocument/2006/relationships/image" Target="../media/image10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17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20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9.png"/><Relationship Id="rId5" Type="http://schemas.openxmlformats.org/officeDocument/2006/relationships/image" Target="../media/image115.png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22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1.png"/><Relationship Id="rId5" Type="http://schemas.openxmlformats.org/officeDocument/2006/relationships/image" Target="../media/image115.png"/><Relationship Id="rId4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3" Type="http://schemas.openxmlformats.org/officeDocument/2006/relationships/image" Target="../media/image11.png"/><Relationship Id="rId7" Type="http://schemas.openxmlformats.org/officeDocument/2006/relationships/image" Target="../media/image126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5.png"/><Relationship Id="rId5" Type="http://schemas.openxmlformats.org/officeDocument/2006/relationships/image" Target="../media/image124.png"/><Relationship Id="rId4" Type="http://schemas.openxmlformats.org/officeDocument/2006/relationships/image" Target="../media/image9.png"/><Relationship Id="rId9" Type="http://schemas.openxmlformats.org/officeDocument/2006/relationships/image" Target="../media/image12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18" Type="http://schemas.openxmlformats.org/officeDocument/2006/relationships/image" Target="../media/image26.png"/><Relationship Id="rId3" Type="http://schemas.openxmlformats.org/officeDocument/2006/relationships/image" Target="../media/image11.png"/><Relationship Id="rId21" Type="http://schemas.openxmlformats.org/officeDocument/2006/relationships/image" Target="../media/image29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17" Type="http://schemas.openxmlformats.org/officeDocument/2006/relationships/image" Target="../media/image25.png"/><Relationship Id="rId2" Type="http://schemas.openxmlformats.org/officeDocument/2006/relationships/image" Target="../media/image10.png"/><Relationship Id="rId16" Type="http://schemas.openxmlformats.org/officeDocument/2006/relationships/image" Target="../media/image24.png"/><Relationship Id="rId20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5" Type="http://schemas.openxmlformats.org/officeDocument/2006/relationships/image" Target="../media/image23.png"/><Relationship Id="rId23" Type="http://schemas.openxmlformats.org/officeDocument/2006/relationships/image" Target="../media/image31.png"/><Relationship Id="rId10" Type="http://schemas.openxmlformats.org/officeDocument/2006/relationships/image" Target="../media/image18.png"/><Relationship Id="rId19" Type="http://schemas.openxmlformats.org/officeDocument/2006/relationships/image" Target="../media/image27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Relationship Id="rId22" Type="http://schemas.openxmlformats.org/officeDocument/2006/relationships/image" Target="../media/image30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3" Type="http://schemas.openxmlformats.org/officeDocument/2006/relationships/image" Target="../media/image11.png"/><Relationship Id="rId7" Type="http://schemas.openxmlformats.org/officeDocument/2006/relationships/image" Target="../media/image131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0.png"/><Relationship Id="rId5" Type="http://schemas.openxmlformats.org/officeDocument/2006/relationships/image" Target="../media/image9.png"/><Relationship Id="rId10" Type="http://schemas.openxmlformats.org/officeDocument/2006/relationships/image" Target="../media/image134.png"/><Relationship Id="rId4" Type="http://schemas.openxmlformats.org/officeDocument/2006/relationships/image" Target="../media/image124.png"/><Relationship Id="rId9" Type="http://schemas.openxmlformats.org/officeDocument/2006/relationships/image" Target="../media/image13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png"/><Relationship Id="rId3" Type="http://schemas.openxmlformats.org/officeDocument/2006/relationships/image" Target="../media/image9.png"/><Relationship Id="rId7" Type="http://schemas.openxmlformats.org/officeDocument/2006/relationships/image" Target="../media/image138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7.png"/><Relationship Id="rId5" Type="http://schemas.openxmlformats.org/officeDocument/2006/relationships/image" Target="../media/image136.png"/><Relationship Id="rId4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3" Type="http://schemas.openxmlformats.org/officeDocument/2006/relationships/image" Target="../media/image11.png"/><Relationship Id="rId7" Type="http://schemas.openxmlformats.org/officeDocument/2006/relationships/image" Target="../media/image14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0.png"/><Relationship Id="rId5" Type="http://schemas.openxmlformats.org/officeDocument/2006/relationships/image" Target="../media/image137.png"/><Relationship Id="rId4" Type="http://schemas.openxmlformats.org/officeDocument/2006/relationships/image" Target="../media/image13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5.png"/><Relationship Id="rId5" Type="http://schemas.openxmlformats.org/officeDocument/2006/relationships/image" Target="../media/image9.png"/><Relationship Id="rId4" Type="http://schemas.openxmlformats.org/officeDocument/2006/relationships/image" Target="../media/image14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7.png"/><Relationship Id="rId4" Type="http://schemas.openxmlformats.org/officeDocument/2006/relationships/image" Target="../media/image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0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9.png"/><Relationship Id="rId5" Type="http://schemas.openxmlformats.org/officeDocument/2006/relationships/image" Target="../media/image148.png"/><Relationship Id="rId4" Type="http://schemas.openxmlformats.org/officeDocument/2006/relationships/image" Target="../media/image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3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2.png"/><Relationship Id="rId5" Type="http://schemas.openxmlformats.org/officeDocument/2006/relationships/image" Target="../media/image151.png"/><Relationship Id="rId4" Type="http://schemas.openxmlformats.org/officeDocument/2006/relationships/image" Target="../media/image9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png"/><Relationship Id="rId3" Type="http://schemas.openxmlformats.org/officeDocument/2006/relationships/image" Target="../media/image11.png"/><Relationship Id="rId7" Type="http://schemas.openxmlformats.org/officeDocument/2006/relationships/image" Target="../media/image156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5.png"/><Relationship Id="rId5" Type="http://schemas.openxmlformats.org/officeDocument/2006/relationships/image" Target="../media/image154.png"/><Relationship Id="rId4" Type="http://schemas.openxmlformats.org/officeDocument/2006/relationships/image" Target="../media/image9.png"/><Relationship Id="rId9" Type="http://schemas.openxmlformats.org/officeDocument/2006/relationships/image" Target="../media/image158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3" Type="http://schemas.openxmlformats.org/officeDocument/2006/relationships/image" Target="../media/image11.png"/><Relationship Id="rId7" Type="http://schemas.openxmlformats.org/officeDocument/2006/relationships/image" Target="../media/image161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0.png"/><Relationship Id="rId5" Type="http://schemas.openxmlformats.org/officeDocument/2006/relationships/image" Target="../media/image159.png"/><Relationship Id="rId4" Type="http://schemas.openxmlformats.org/officeDocument/2006/relationships/image" Target="../media/image9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7.png"/><Relationship Id="rId3" Type="http://schemas.openxmlformats.org/officeDocument/2006/relationships/image" Target="../media/image11.png"/><Relationship Id="rId7" Type="http://schemas.openxmlformats.org/officeDocument/2006/relationships/image" Target="../media/image16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5.png"/><Relationship Id="rId5" Type="http://schemas.openxmlformats.org/officeDocument/2006/relationships/image" Target="../media/image164.png"/><Relationship Id="rId4" Type="http://schemas.openxmlformats.org/officeDocument/2006/relationships/image" Target="../media/image16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9.png"/><Relationship Id="rId4" Type="http://schemas.openxmlformats.org/officeDocument/2006/relationships/image" Target="../media/image3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7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0.png"/><Relationship Id="rId5" Type="http://schemas.openxmlformats.org/officeDocument/2006/relationships/image" Target="../media/image169.png"/><Relationship Id="rId4" Type="http://schemas.openxmlformats.org/officeDocument/2006/relationships/image" Target="../media/image168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4.png"/><Relationship Id="rId3" Type="http://schemas.openxmlformats.org/officeDocument/2006/relationships/image" Target="../media/image11.png"/><Relationship Id="rId7" Type="http://schemas.openxmlformats.org/officeDocument/2006/relationships/image" Target="../media/image4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3.png"/><Relationship Id="rId5" Type="http://schemas.openxmlformats.org/officeDocument/2006/relationships/image" Target="../media/image172.png"/><Relationship Id="rId4" Type="http://schemas.openxmlformats.org/officeDocument/2006/relationships/image" Target="../media/image168.png"/><Relationship Id="rId9" Type="http://schemas.openxmlformats.org/officeDocument/2006/relationships/image" Target="../media/image175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9.png"/><Relationship Id="rId3" Type="http://schemas.openxmlformats.org/officeDocument/2006/relationships/image" Target="../media/image11.png"/><Relationship Id="rId7" Type="http://schemas.openxmlformats.org/officeDocument/2006/relationships/image" Target="../media/image17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7.png"/><Relationship Id="rId5" Type="http://schemas.openxmlformats.org/officeDocument/2006/relationships/image" Target="../media/image176.png"/><Relationship Id="rId10" Type="http://schemas.openxmlformats.org/officeDocument/2006/relationships/image" Target="../media/image181.png"/><Relationship Id="rId4" Type="http://schemas.openxmlformats.org/officeDocument/2006/relationships/image" Target="../media/image168.png"/><Relationship Id="rId9" Type="http://schemas.openxmlformats.org/officeDocument/2006/relationships/image" Target="../media/image18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3.png"/><Relationship Id="rId5" Type="http://schemas.openxmlformats.org/officeDocument/2006/relationships/image" Target="../media/image182.png"/><Relationship Id="rId4" Type="http://schemas.openxmlformats.org/officeDocument/2006/relationships/image" Target="../media/image16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5.png"/><Relationship Id="rId5" Type="http://schemas.openxmlformats.org/officeDocument/2006/relationships/image" Target="../media/image184.png"/><Relationship Id="rId4" Type="http://schemas.openxmlformats.org/officeDocument/2006/relationships/image" Target="../media/image16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6.png"/><Relationship Id="rId4" Type="http://schemas.openxmlformats.org/officeDocument/2006/relationships/image" Target="../media/image16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7.png"/><Relationship Id="rId4" Type="http://schemas.openxmlformats.org/officeDocument/2006/relationships/image" Target="../media/image16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8.png"/><Relationship Id="rId4" Type="http://schemas.openxmlformats.org/officeDocument/2006/relationships/image" Target="../media/image16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90.pn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3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12" Type="http://schemas.openxmlformats.org/officeDocument/2006/relationships/image" Target="../media/image52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11" Type="http://schemas.openxmlformats.org/officeDocument/2006/relationships/image" Target="../media/image51.png"/><Relationship Id="rId5" Type="http://schemas.openxmlformats.org/officeDocument/2006/relationships/image" Target="../media/image45.png"/><Relationship Id="rId15" Type="http://schemas.openxmlformats.org/officeDocument/2006/relationships/image" Target="../media/image54.png"/><Relationship Id="rId10" Type="http://schemas.openxmlformats.org/officeDocument/2006/relationships/image" Target="../media/image50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Relationship Id="rId1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6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67.png"/><Relationship Id="rId18" Type="http://schemas.openxmlformats.org/officeDocument/2006/relationships/image" Target="../media/image72.png"/><Relationship Id="rId3" Type="http://schemas.openxmlformats.org/officeDocument/2006/relationships/image" Target="../media/image58.png"/><Relationship Id="rId21" Type="http://schemas.openxmlformats.org/officeDocument/2006/relationships/image" Target="../media/image75.png"/><Relationship Id="rId7" Type="http://schemas.openxmlformats.org/officeDocument/2006/relationships/image" Target="../media/image62.png"/><Relationship Id="rId12" Type="http://schemas.openxmlformats.org/officeDocument/2006/relationships/image" Target="../media/image66.png"/><Relationship Id="rId17" Type="http://schemas.openxmlformats.org/officeDocument/2006/relationships/image" Target="../media/image71.png"/><Relationship Id="rId25" Type="http://schemas.openxmlformats.org/officeDocument/2006/relationships/image" Target="../media/image79.png"/><Relationship Id="rId2" Type="http://schemas.openxmlformats.org/officeDocument/2006/relationships/image" Target="../media/image57.png"/><Relationship Id="rId16" Type="http://schemas.openxmlformats.org/officeDocument/2006/relationships/image" Target="../media/image70.png"/><Relationship Id="rId20" Type="http://schemas.openxmlformats.org/officeDocument/2006/relationships/image" Target="../media/image7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11" Type="http://schemas.openxmlformats.org/officeDocument/2006/relationships/image" Target="../media/image65.png"/><Relationship Id="rId24" Type="http://schemas.openxmlformats.org/officeDocument/2006/relationships/image" Target="../media/image78.png"/><Relationship Id="rId5" Type="http://schemas.openxmlformats.org/officeDocument/2006/relationships/image" Target="../media/image60.png"/><Relationship Id="rId15" Type="http://schemas.openxmlformats.org/officeDocument/2006/relationships/image" Target="../media/image69.png"/><Relationship Id="rId23" Type="http://schemas.openxmlformats.org/officeDocument/2006/relationships/image" Target="../media/image77.png"/><Relationship Id="rId10" Type="http://schemas.openxmlformats.org/officeDocument/2006/relationships/image" Target="../media/image11.png"/><Relationship Id="rId19" Type="http://schemas.openxmlformats.org/officeDocument/2006/relationships/image" Target="../media/image73.png"/><Relationship Id="rId4" Type="http://schemas.openxmlformats.org/officeDocument/2006/relationships/image" Target="../media/image59.png"/><Relationship Id="rId9" Type="http://schemas.openxmlformats.org/officeDocument/2006/relationships/image" Target="../media/image64.png"/><Relationship Id="rId14" Type="http://schemas.openxmlformats.org/officeDocument/2006/relationships/image" Target="../media/image68.png"/><Relationship Id="rId22" Type="http://schemas.openxmlformats.org/officeDocument/2006/relationships/image" Target="../media/image7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81.png"/><Relationship Id="rId7" Type="http://schemas.openxmlformats.org/officeDocument/2006/relationships/image" Target="../media/image84.png"/><Relationship Id="rId12" Type="http://schemas.openxmlformats.org/officeDocument/2006/relationships/image" Target="../media/image89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88.png"/><Relationship Id="rId5" Type="http://schemas.openxmlformats.org/officeDocument/2006/relationships/image" Target="../media/image83.png"/><Relationship Id="rId10" Type="http://schemas.openxmlformats.org/officeDocument/2006/relationships/image" Target="../media/image87.png"/><Relationship Id="rId4" Type="http://schemas.openxmlformats.org/officeDocument/2006/relationships/image" Target="../media/image82.png"/><Relationship Id="rId9" Type="http://schemas.openxmlformats.org/officeDocument/2006/relationships/image" Target="../media/image8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596110" y="4758517"/>
            <a:ext cx="7123384" cy="3300825"/>
            <a:chOff x="5596110" y="4758517"/>
            <a:chExt cx="7123384" cy="330082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596110" y="4758517"/>
              <a:ext cx="7123384" cy="330082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983902" y="2013730"/>
            <a:ext cx="4775611" cy="163325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077305" y="2997781"/>
            <a:ext cx="6951334" cy="185283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094553" y="4430296"/>
            <a:ext cx="4469902" cy="42096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000315" y="8597476"/>
            <a:ext cx="462299" cy="462299"/>
            <a:chOff x="8000315" y="8597476"/>
            <a:chExt cx="462299" cy="46229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000315" y="8597476"/>
              <a:ext cx="462299" cy="46229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330344" y="8597476"/>
            <a:ext cx="462299" cy="462299"/>
            <a:chOff x="8330344" y="8597476"/>
            <a:chExt cx="462299" cy="462299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8330344" y="8597476"/>
              <a:ext cx="462299" cy="462299"/>
              <a:chOff x="8330344" y="8597476"/>
              <a:chExt cx="462299" cy="462299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8330344" y="8597476"/>
                <a:ext cx="462299" cy="462299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8423900" y="8691032"/>
              <a:ext cx="275186" cy="275186"/>
              <a:chOff x="8423900" y="8691032"/>
              <a:chExt cx="275186" cy="275186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423900" y="8691032"/>
                <a:ext cx="275186" cy="275186"/>
              </a:xfrm>
              <a:prstGeom prst="rect">
                <a:avLst/>
              </a:prstGeom>
            </p:spPr>
          </p:pic>
        </p:grpSp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832042" y="8578433"/>
            <a:ext cx="1401754" cy="598269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8765499" y="941599"/>
            <a:ext cx="754717" cy="18695418"/>
            <a:chOff x="8765499" y="941599"/>
            <a:chExt cx="754717" cy="1869541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16200000">
              <a:off x="8765499" y="941599"/>
              <a:ext cx="754717" cy="1869541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E528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965714" y="-263940"/>
            <a:ext cx="6320000" cy="12035844"/>
            <a:chOff x="11965714" y="-263940"/>
            <a:chExt cx="6320000" cy="1203584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965714" y="-263940"/>
              <a:ext cx="6320000" cy="1203584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12516" y="393651"/>
            <a:ext cx="13590926" cy="9498413"/>
            <a:chOff x="412516" y="393651"/>
            <a:chExt cx="13590926" cy="949841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6331283" y="-4303891"/>
              <a:ext cx="27181853" cy="18996825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2516" y="393651"/>
              <a:ext cx="13590926" cy="9498413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71069" y="959335"/>
            <a:ext cx="7469468" cy="120565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66308" y="1949235"/>
            <a:ext cx="582263" cy="384000"/>
            <a:chOff x="1166308" y="1949235"/>
            <a:chExt cx="582263" cy="38400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66308" y="1949235"/>
              <a:ext cx="582263" cy="384000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51477" y="2439791"/>
            <a:ext cx="1454177" cy="443092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042003" y="2912927"/>
            <a:ext cx="8033532" cy="585787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817556" y="3566265"/>
            <a:ext cx="6347676" cy="2946644"/>
            <a:chOff x="1817556" y="3566265"/>
            <a:chExt cx="6347676" cy="294664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17556" y="3566265"/>
              <a:ext cx="6347676" cy="294664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941480" y="3682230"/>
            <a:ext cx="6093425" cy="2705625"/>
            <a:chOff x="1941480" y="3682230"/>
            <a:chExt cx="6093425" cy="270562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41480" y="3682230"/>
              <a:ext cx="6093425" cy="270562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71069" y="959335"/>
            <a:ext cx="6705325" cy="121191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66308" y="1949235"/>
            <a:ext cx="582263" cy="384000"/>
            <a:chOff x="1166308" y="1949235"/>
            <a:chExt cx="582263" cy="38400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66308" y="1949235"/>
              <a:ext cx="582263" cy="38400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962238" y="3691511"/>
            <a:ext cx="6030637" cy="2573090"/>
            <a:chOff x="1962238" y="3691511"/>
            <a:chExt cx="6030637" cy="257309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962238" y="3691511"/>
              <a:ext cx="6030637" cy="257309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079174" y="3566265"/>
            <a:ext cx="6402754" cy="2946644"/>
            <a:chOff x="10079174" y="3566265"/>
            <a:chExt cx="6402754" cy="294664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079174" y="3566265"/>
              <a:ext cx="6402754" cy="294664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229315" y="3707199"/>
            <a:ext cx="6070526" cy="2680656"/>
            <a:chOff x="10229315" y="3707199"/>
            <a:chExt cx="6070526" cy="268065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229315" y="3707199"/>
              <a:ext cx="6070526" cy="268065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808676" y="3798601"/>
            <a:ext cx="4911805" cy="2579730"/>
            <a:chOff x="10808676" y="3798601"/>
            <a:chExt cx="4911805" cy="2579730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808676" y="3798601"/>
              <a:ext cx="4911805" cy="2579730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034832" y="6840662"/>
            <a:ext cx="5767472" cy="997415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165925" y="6840662"/>
            <a:ext cx="6181729" cy="997415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8765499" y="941599"/>
            <a:ext cx="754717" cy="18695418"/>
            <a:chOff x="8765499" y="941599"/>
            <a:chExt cx="754717" cy="18695418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16200000">
              <a:off x="8765499" y="941599"/>
              <a:ext cx="754717" cy="1869541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763853" y="3389354"/>
            <a:ext cx="4931762" cy="4931762"/>
            <a:chOff x="10763853" y="3389354"/>
            <a:chExt cx="4931762" cy="4931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763853" y="3389354"/>
              <a:ext cx="4931762" cy="49317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146248" y="3389354"/>
            <a:ext cx="4931762" cy="4931762"/>
            <a:chOff x="3146248" y="3389354"/>
            <a:chExt cx="4931762" cy="493176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46248" y="3389354"/>
              <a:ext cx="4931762" cy="4931762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71069" y="959335"/>
            <a:ext cx="5301839" cy="121191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66308" y="1949235"/>
            <a:ext cx="582263" cy="384000"/>
            <a:chOff x="1166308" y="1949235"/>
            <a:chExt cx="582263" cy="38400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66308" y="1949235"/>
              <a:ext cx="582263" cy="384000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988582" y="5627264"/>
            <a:ext cx="3193662" cy="1492538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418918" y="5627264"/>
            <a:ext cx="3507729" cy="1444919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51477" y="2439791"/>
            <a:ext cx="2396739" cy="443092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470385" y="4404626"/>
            <a:ext cx="2270144" cy="1062801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087990" y="4404626"/>
            <a:ext cx="2319268" cy="106280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765499" y="941599"/>
            <a:ext cx="754717" cy="18695418"/>
            <a:chOff x="8765499" y="941599"/>
            <a:chExt cx="754717" cy="1869541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16200000">
              <a:off x="8765499" y="941599"/>
              <a:ext cx="754717" cy="1869541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71069" y="959335"/>
            <a:ext cx="5301839" cy="121191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66308" y="1949235"/>
            <a:ext cx="582263" cy="384000"/>
            <a:chOff x="1166308" y="1949235"/>
            <a:chExt cx="582263" cy="38400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66308" y="1949235"/>
              <a:ext cx="582263" cy="384000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51477" y="2439791"/>
            <a:ext cx="2396739" cy="44309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765499" y="941599"/>
            <a:ext cx="754717" cy="18695418"/>
            <a:chOff x="8765499" y="941599"/>
            <a:chExt cx="754717" cy="1869541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6200000">
              <a:off x="8765499" y="941599"/>
              <a:ext cx="754717" cy="1869541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774661" y="3027049"/>
            <a:ext cx="5826942" cy="6520995"/>
            <a:chOff x="2774661" y="3027049"/>
            <a:chExt cx="5826942" cy="652099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774661" y="3027049"/>
              <a:ext cx="5826942" cy="652099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129088" y="4884403"/>
            <a:ext cx="8273080" cy="2806287"/>
            <a:chOff x="9129088" y="4884403"/>
            <a:chExt cx="8273080" cy="280628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129088" y="4884403"/>
              <a:ext cx="8273080" cy="280628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765499" y="941599"/>
            <a:ext cx="754717" cy="18695418"/>
            <a:chOff x="8765499" y="941599"/>
            <a:chExt cx="754717" cy="186954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8765499" y="941599"/>
              <a:ext cx="754717" cy="186954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66308" y="1949235"/>
            <a:ext cx="582263" cy="384000"/>
            <a:chOff x="1166308" y="1949235"/>
            <a:chExt cx="582263" cy="38400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66308" y="1949235"/>
              <a:ext cx="582263" cy="38400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71069" y="959335"/>
            <a:ext cx="4562906" cy="106281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489575" y="1933153"/>
            <a:ext cx="11306565" cy="7886009"/>
            <a:chOff x="3489575" y="1933153"/>
            <a:chExt cx="11306565" cy="788600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89575" y="1933153"/>
              <a:ext cx="11306565" cy="788600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765499" y="941599"/>
            <a:ext cx="754717" cy="18695418"/>
            <a:chOff x="8765499" y="941599"/>
            <a:chExt cx="754717" cy="186954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8765499" y="941599"/>
              <a:ext cx="754717" cy="186954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66308" y="1949235"/>
            <a:ext cx="582263" cy="384000"/>
            <a:chOff x="1166308" y="1949235"/>
            <a:chExt cx="582263" cy="38400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66308" y="1949235"/>
              <a:ext cx="582263" cy="38400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71069" y="959335"/>
            <a:ext cx="4562906" cy="106280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498073" y="2575997"/>
            <a:ext cx="3023499" cy="437013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66308" y="2659162"/>
            <a:ext cx="12238690" cy="6850252"/>
            <a:chOff x="1166308" y="2659162"/>
            <a:chExt cx="12238690" cy="685025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66308" y="2659162"/>
              <a:ext cx="12238690" cy="685025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71069" y="959335"/>
            <a:ext cx="4173325" cy="127179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66308" y="1949235"/>
            <a:ext cx="582263" cy="384000"/>
            <a:chOff x="1166308" y="1949235"/>
            <a:chExt cx="582263" cy="38400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66308" y="1949235"/>
              <a:ext cx="582263" cy="38400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765499" y="941599"/>
            <a:ext cx="754717" cy="18695418"/>
            <a:chOff x="8765499" y="941599"/>
            <a:chExt cx="754717" cy="1869541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8765499" y="941599"/>
              <a:ext cx="754717" cy="18695418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51477" y="2439791"/>
            <a:ext cx="1624444" cy="44309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895224" y="8500781"/>
            <a:ext cx="8393700" cy="105683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736931" y="2720617"/>
            <a:ext cx="12811852" cy="5669127"/>
            <a:chOff x="2736931" y="2720617"/>
            <a:chExt cx="12811852" cy="566912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736931" y="2720617"/>
              <a:ext cx="12811852" cy="566912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71069" y="959335"/>
            <a:ext cx="4173325" cy="127179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66308" y="1949235"/>
            <a:ext cx="582263" cy="384000"/>
            <a:chOff x="1166308" y="1949235"/>
            <a:chExt cx="582263" cy="38400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66308" y="1949235"/>
              <a:ext cx="582263" cy="38400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765499" y="941599"/>
            <a:ext cx="754717" cy="18695418"/>
            <a:chOff x="8765499" y="941599"/>
            <a:chExt cx="754717" cy="1869541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8765499" y="941599"/>
              <a:ext cx="754717" cy="18695418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51477" y="2439791"/>
            <a:ext cx="1624444" cy="44309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008230" y="8298490"/>
            <a:ext cx="10350881" cy="151122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642567" y="2984962"/>
            <a:ext cx="15000580" cy="5190816"/>
            <a:chOff x="1642567" y="2984962"/>
            <a:chExt cx="15000580" cy="519081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42567" y="2984962"/>
              <a:ext cx="15000580" cy="519081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71069" y="959335"/>
            <a:ext cx="4173325" cy="127179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66308" y="1949235"/>
            <a:ext cx="582263" cy="384000"/>
            <a:chOff x="1166308" y="1949235"/>
            <a:chExt cx="582263" cy="38400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66308" y="1949235"/>
              <a:ext cx="582263" cy="38400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765499" y="941599"/>
            <a:ext cx="754717" cy="18695418"/>
            <a:chOff x="8765499" y="941599"/>
            <a:chExt cx="754717" cy="1869541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8765499" y="941599"/>
              <a:ext cx="754717" cy="18695418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51477" y="2439791"/>
            <a:ext cx="1624444" cy="44309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790208" y="8326026"/>
            <a:ext cx="8651015" cy="105683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010824" y="2886923"/>
            <a:ext cx="14264065" cy="5389577"/>
            <a:chOff x="2010824" y="2886923"/>
            <a:chExt cx="14264065" cy="538957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010824" y="2886923"/>
              <a:ext cx="14264065" cy="538957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71069" y="959335"/>
            <a:ext cx="5083582" cy="120565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66308" y="1949235"/>
            <a:ext cx="582263" cy="384000"/>
            <a:chOff x="1166308" y="1949235"/>
            <a:chExt cx="582263" cy="38400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66308" y="1949235"/>
              <a:ext cx="582263" cy="38400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765499" y="941599"/>
            <a:ext cx="754717" cy="18695418"/>
            <a:chOff x="8765499" y="941599"/>
            <a:chExt cx="754717" cy="1869541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8765499" y="941599"/>
              <a:ext cx="754717" cy="18695418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51477" y="2439791"/>
            <a:ext cx="1388777" cy="44309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412763" y="4277949"/>
            <a:ext cx="6171429" cy="4179226"/>
            <a:chOff x="2412763" y="4277949"/>
            <a:chExt cx="6171429" cy="417922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412763" y="4277949"/>
              <a:ext cx="6171429" cy="417922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519079" y="3281848"/>
            <a:ext cx="4876557" cy="6171429"/>
            <a:chOff x="10519079" y="3281848"/>
            <a:chExt cx="4876557" cy="617142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519079" y="3281848"/>
              <a:ext cx="4876557" cy="6171429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538005" y="3291870"/>
            <a:ext cx="1972982" cy="1119944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761899" y="2382650"/>
            <a:ext cx="2516620" cy="111994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94335" y="978021"/>
            <a:ext cx="5689030" cy="127179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89570" y="1984114"/>
            <a:ext cx="582263" cy="384000"/>
            <a:chOff x="1189570" y="1984114"/>
            <a:chExt cx="582263" cy="38400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89570" y="1984114"/>
              <a:ext cx="582263" cy="384000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51477" y="2439791"/>
            <a:ext cx="645187" cy="44309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08211" y="3603831"/>
            <a:ext cx="2946152" cy="2946152"/>
            <a:chOff x="808211" y="3603831"/>
            <a:chExt cx="2946152" cy="2946152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08211" y="3603831"/>
              <a:ext cx="2946152" cy="294615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287575" y="3599854"/>
            <a:ext cx="2988752" cy="2988752"/>
            <a:chOff x="5287575" y="3599854"/>
            <a:chExt cx="2988752" cy="298875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287575" y="3599854"/>
              <a:ext cx="2988752" cy="298875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099541" y="5076907"/>
            <a:ext cx="2833626" cy="2833626"/>
            <a:chOff x="3099541" y="5076907"/>
            <a:chExt cx="2833626" cy="283362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099541" y="5076907"/>
              <a:ext cx="2833626" cy="283362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976575" y="3603831"/>
            <a:ext cx="2984776" cy="2984776"/>
            <a:chOff x="9976575" y="3603831"/>
            <a:chExt cx="2984776" cy="298477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976575" y="3603831"/>
              <a:ext cx="2984776" cy="298477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672121" y="5076907"/>
            <a:ext cx="2884212" cy="2884212"/>
            <a:chOff x="7672121" y="5076907"/>
            <a:chExt cx="2884212" cy="2884212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672121" y="5076907"/>
              <a:ext cx="2884212" cy="2884212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713977" y="4378534"/>
            <a:ext cx="1570704" cy="1245761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670574" y="5137270"/>
            <a:ext cx="1804959" cy="865073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149751" y="5694670"/>
            <a:ext cx="1884237" cy="1444133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460508" y="6450251"/>
            <a:ext cx="1168664" cy="822759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886769" y="5694670"/>
            <a:ext cx="1745037" cy="1444133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3872541" y="6464055"/>
            <a:ext cx="1226379" cy="614141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114787" y="4326909"/>
            <a:ext cx="1643914" cy="1444133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579470" y="4980952"/>
            <a:ext cx="1226170" cy="969313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9725895" y="4330168"/>
            <a:ext cx="2261971" cy="1245952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0815203" y="5056155"/>
            <a:ext cx="1168664" cy="822759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4531351" y="3669781"/>
            <a:ext cx="2946152" cy="2946152"/>
            <a:chOff x="14531351" y="3669781"/>
            <a:chExt cx="2946152" cy="2946152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531351" y="3669781"/>
              <a:ext cx="2946152" cy="294615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355498" y="4867615"/>
            <a:ext cx="2884212" cy="2884212"/>
            <a:chOff x="12355498" y="4867615"/>
            <a:chExt cx="2884212" cy="2884212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355498" y="4867615"/>
              <a:ext cx="2884212" cy="2884212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3143870" y="6407070"/>
            <a:ext cx="1198416" cy="865073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2570155" y="5694674"/>
            <a:ext cx="1756009" cy="1245951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4878112" y="4326912"/>
            <a:ext cx="1643913" cy="1457894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5350763" y="5049667"/>
            <a:ext cx="1308121" cy="611788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98607" y="1113847"/>
            <a:ext cx="5083582" cy="120566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66308" y="1949235"/>
            <a:ext cx="582263" cy="384000"/>
            <a:chOff x="1166308" y="1949235"/>
            <a:chExt cx="582263" cy="38400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66308" y="1949235"/>
              <a:ext cx="582263" cy="384000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51477" y="2439791"/>
            <a:ext cx="1388777" cy="44309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765499" y="941599"/>
            <a:ext cx="754717" cy="18695418"/>
            <a:chOff x="8765499" y="941599"/>
            <a:chExt cx="754717" cy="1869541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6200000">
              <a:off x="8765499" y="941599"/>
              <a:ext cx="754717" cy="1869541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07613" y="3040818"/>
            <a:ext cx="7462837" cy="3085714"/>
            <a:chOff x="1207613" y="3040818"/>
            <a:chExt cx="7462837" cy="308571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07613" y="3040818"/>
              <a:ext cx="7462837" cy="308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93843" y="6429458"/>
            <a:ext cx="7435298" cy="3085714"/>
            <a:chOff x="1193843" y="6429458"/>
            <a:chExt cx="7435298" cy="308571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93843" y="6429458"/>
              <a:ext cx="7435298" cy="3085714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702858" y="3625929"/>
            <a:ext cx="5538062" cy="1951843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702858" y="6814915"/>
            <a:ext cx="6659405" cy="240623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0721714" y="1209083"/>
            <a:ext cx="5609132" cy="8306089"/>
            <a:chOff x="10721714" y="1209083"/>
            <a:chExt cx="5609132" cy="830608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721714" y="1209083"/>
              <a:ext cx="5609132" cy="830608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19345" y="4866629"/>
            <a:ext cx="1406167" cy="1406167"/>
            <a:chOff x="1419345" y="4866629"/>
            <a:chExt cx="1406167" cy="140616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19345" y="4866629"/>
              <a:ext cx="1406167" cy="140616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765499" y="941599"/>
            <a:ext cx="754717" cy="18695418"/>
            <a:chOff x="8765499" y="941599"/>
            <a:chExt cx="754717" cy="1869541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8765499" y="941599"/>
              <a:ext cx="754717" cy="1869541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66308" y="1949235"/>
            <a:ext cx="582263" cy="384000"/>
            <a:chOff x="1166308" y="1949235"/>
            <a:chExt cx="582263" cy="38400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66308" y="1949235"/>
              <a:ext cx="582263" cy="384000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71069" y="959335"/>
            <a:ext cx="5058392" cy="120566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51477" y="2439791"/>
            <a:ext cx="1860196" cy="443092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894568" y="4693282"/>
            <a:ext cx="4519661" cy="179913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437195" y="202680"/>
            <a:ext cx="4103980" cy="9473453"/>
            <a:chOff x="10437195" y="202680"/>
            <a:chExt cx="4103980" cy="947345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437195" y="202680"/>
              <a:ext cx="4103980" cy="947345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765499" y="941599"/>
            <a:ext cx="754717" cy="18695418"/>
            <a:chOff x="8765499" y="941599"/>
            <a:chExt cx="754717" cy="186954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8765499" y="941599"/>
              <a:ext cx="754717" cy="186954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66308" y="1949235"/>
            <a:ext cx="582263" cy="384000"/>
            <a:chOff x="1166308" y="1949235"/>
            <a:chExt cx="582263" cy="38400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66308" y="1949235"/>
              <a:ext cx="582263" cy="38400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71069" y="959335"/>
            <a:ext cx="5058392" cy="120566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51477" y="2439791"/>
            <a:ext cx="1860196" cy="44309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894564" y="4693278"/>
            <a:ext cx="4009632" cy="179913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399240" y="4866624"/>
            <a:ext cx="1406167" cy="1406167"/>
            <a:chOff x="1399240" y="4866624"/>
            <a:chExt cx="1406167" cy="140616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99240" y="4866624"/>
              <a:ext cx="1406167" cy="140616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356282" y="159980"/>
            <a:ext cx="5759871" cy="9578520"/>
            <a:chOff x="9356282" y="159980"/>
            <a:chExt cx="5759871" cy="957852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356282" y="159980"/>
              <a:ext cx="5759871" cy="957852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98612" y="1113850"/>
            <a:ext cx="4529811" cy="120566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66308" y="1949235"/>
            <a:ext cx="582263" cy="384000"/>
            <a:chOff x="1166308" y="1949235"/>
            <a:chExt cx="582263" cy="38400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66308" y="1949235"/>
              <a:ext cx="582263" cy="384000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51477" y="2439791"/>
            <a:ext cx="2095777" cy="44309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765499" y="941599"/>
            <a:ext cx="754717" cy="18695418"/>
            <a:chOff x="8765499" y="941599"/>
            <a:chExt cx="754717" cy="1869541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6200000">
              <a:off x="8765499" y="941599"/>
              <a:ext cx="754717" cy="1869541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717647" y="372693"/>
            <a:ext cx="12169964" cy="9119866"/>
            <a:chOff x="5717647" y="372693"/>
            <a:chExt cx="12169964" cy="911986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717647" y="372693"/>
              <a:ext cx="12169964" cy="911986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98612" y="1113850"/>
            <a:ext cx="6430887" cy="124606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66308" y="1949235"/>
            <a:ext cx="582263" cy="384000"/>
            <a:chOff x="1166308" y="1949235"/>
            <a:chExt cx="582263" cy="38400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66308" y="1949235"/>
              <a:ext cx="582263" cy="38400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765499" y="941599"/>
            <a:ext cx="754717" cy="18695418"/>
            <a:chOff x="8765499" y="941599"/>
            <a:chExt cx="754717" cy="1869541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8765499" y="941599"/>
              <a:ext cx="754717" cy="1869541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057143" y="2721657"/>
            <a:ext cx="6171429" cy="5725160"/>
            <a:chOff x="6057143" y="2721657"/>
            <a:chExt cx="6171429" cy="572516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057143" y="2721657"/>
              <a:ext cx="6171429" cy="572516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98612" y="1113850"/>
            <a:ext cx="6430887" cy="124606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66308" y="1949235"/>
            <a:ext cx="582263" cy="384000"/>
            <a:chOff x="1166308" y="1949235"/>
            <a:chExt cx="582263" cy="38400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66308" y="1949235"/>
              <a:ext cx="582263" cy="38400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765499" y="941599"/>
            <a:ext cx="754717" cy="18695418"/>
            <a:chOff x="8765499" y="941599"/>
            <a:chExt cx="754717" cy="1869541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8765499" y="941599"/>
              <a:ext cx="754717" cy="18695418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25278" y="3243366"/>
            <a:ext cx="2371746" cy="93244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95402" y="4492487"/>
            <a:ext cx="5120860" cy="419953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629146" y="1387670"/>
            <a:ext cx="8822470" cy="7510375"/>
            <a:chOff x="8629146" y="1387670"/>
            <a:chExt cx="8822470" cy="751037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629146" y="1387670"/>
              <a:ext cx="8822470" cy="751037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98612" y="1113850"/>
            <a:ext cx="6430887" cy="124606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66308" y="1949235"/>
            <a:ext cx="582263" cy="384000"/>
            <a:chOff x="1166308" y="1949235"/>
            <a:chExt cx="582263" cy="38400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66308" y="1949235"/>
              <a:ext cx="582263" cy="38400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765499" y="941599"/>
            <a:ext cx="754717" cy="18695418"/>
            <a:chOff x="8765499" y="941599"/>
            <a:chExt cx="754717" cy="1869541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8765499" y="941599"/>
              <a:ext cx="754717" cy="18695418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25278" y="3259135"/>
            <a:ext cx="6460889" cy="87564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06830" y="4503916"/>
            <a:ext cx="7246871" cy="349383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755311" y="1209086"/>
            <a:ext cx="9028793" cy="7736049"/>
            <a:chOff x="8755311" y="1209086"/>
            <a:chExt cx="9028793" cy="773604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755311" y="1209086"/>
              <a:ext cx="9028793" cy="773604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98612" y="1113850"/>
            <a:ext cx="6430887" cy="124606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66308" y="1949235"/>
            <a:ext cx="582263" cy="384000"/>
            <a:chOff x="1166308" y="1949235"/>
            <a:chExt cx="582263" cy="38400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66308" y="1949235"/>
              <a:ext cx="582263" cy="38400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765499" y="941599"/>
            <a:ext cx="754717" cy="18695418"/>
            <a:chOff x="8765499" y="941599"/>
            <a:chExt cx="754717" cy="1869541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8765499" y="941599"/>
              <a:ext cx="754717" cy="18695418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25278" y="3259135"/>
            <a:ext cx="2670889" cy="87036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06830" y="4503916"/>
            <a:ext cx="5678966" cy="127346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062306" y="2333235"/>
            <a:ext cx="10796109" cy="6059316"/>
            <a:chOff x="7062306" y="2333235"/>
            <a:chExt cx="10796109" cy="605931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062306" y="2333235"/>
              <a:ext cx="10796109" cy="605931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779337" y="2741438"/>
            <a:ext cx="1882179" cy="329130"/>
            <a:chOff x="8779337" y="2741438"/>
            <a:chExt cx="1882179" cy="32913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779337" y="2741438"/>
              <a:ext cx="1882179" cy="32913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720426" y="4419966"/>
            <a:ext cx="4448249" cy="358003"/>
            <a:chOff x="9720426" y="4419966"/>
            <a:chExt cx="4448249" cy="35800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720426" y="4419966"/>
              <a:ext cx="4448249" cy="35800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98612" y="1113850"/>
            <a:ext cx="6430887" cy="124606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66308" y="1949235"/>
            <a:ext cx="582263" cy="384000"/>
            <a:chOff x="1166308" y="1949235"/>
            <a:chExt cx="582263" cy="38400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66308" y="1949235"/>
              <a:ext cx="582263" cy="38400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765499" y="941599"/>
            <a:ext cx="754717" cy="18695418"/>
            <a:chOff x="8765499" y="941599"/>
            <a:chExt cx="754717" cy="1869541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8765499" y="941599"/>
              <a:ext cx="754717" cy="18695418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25278" y="3259135"/>
            <a:ext cx="2177222" cy="85659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06830" y="4503916"/>
            <a:ext cx="4632280" cy="133060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718072" y="3327705"/>
            <a:ext cx="10803015" cy="2822288"/>
            <a:chOff x="6718072" y="3327705"/>
            <a:chExt cx="10803015" cy="282228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718072" y="3327705"/>
              <a:ext cx="10803015" cy="282228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282272" y="3690189"/>
            <a:ext cx="4825734" cy="491050"/>
            <a:chOff x="12282272" y="3690189"/>
            <a:chExt cx="4825734" cy="49105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282272" y="3690189"/>
              <a:ext cx="4825734" cy="49105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765499" y="941599"/>
            <a:ext cx="754717" cy="18695418"/>
            <a:chOff x="8765499" y="941599"/>
            <a:chExt cx="754717" cy="186954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8765499" y="941599"/>
              <a:ext cx="754717" cy="186954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66308" y="1949235"/>
            <a:ext cx="582263" cy="384000"/>
            <a:chOff x="1166308" y="1949235"/>
            <a:chExt cx="582263" cy="38400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66308" y="1949235"/>
              <a:ext cx="582263" cy="38400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71069" y="959335"/>
            <a:ext cx="1800068" cy="106281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51477" y="2439791"/>
            <a:ext cx="1388863" cy="44309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728949" y="3952577"/>
            <a:ext cx="9448800" cy="5682280"/>
            <a:chOff x="3409312" y="1219376"/>
            <a:chExt cx="13903811" cy="784696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409312" y="1219376"/>
              <a:ext cx="13903811" cy="7846963"/>
            </a:xfrm>
            <a:prstGeom prst="rect">
              <a:avLst/>
            </a:prstGeom>
          </p:spPr>
        </p:pic>
      </p:grpSp>
      <p:grpSp>
        <p:nvGrpSpPr>
          <p:cNvPr id="2" name="그룹 1003">
            <a:extLst>
              <a:ext uri="{FF2B5EF4-FFF2-40B4-BE49-F238E27FC236}">
                <a16:creationId xmlns:a16="http://schemas.microsoft.com/office/drawing/2014/main" id="{49348D0A-4786-336D-32DD-E6C7DFE1503D}"/>
              </a:ext>
            </a:extLst>
          </p:cNvPr>
          <p:cNvGrpSpPr/>
          <p:nvPr/>
        </p:nvGrpSpPr>
        <p:grpSpPr>
          <a:xfrm>
            <a:off x="5257800" y="1485900"/>
            <a:ext cx="8915400" cy="2189452"/>
            <a:chOff x="2333849" y="3483161"/>
            <a:chExt cx="13618016" cy="3319391"/>
          </a:xfrm>
        </p:grpSpPr>
        <p:pic>
          <p:nvPicPr>
            <p:cNvPr id="4" name="Object 9">
              <a:extLst>
                <a:ext uri="{FF2B5EF4-FFF2-40B4-BE49-F238E27FC236}">
                  <a16:creationId xmlns:a16="http://schemas.microsoft.com/office/drawing/2014/main" id="{C78305AF-17FB-B0B0-0DEC-07750BDE20E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333849" y="3483161"/>
              <a:ext cx="13618016" cy="3319391"/>
            </a:xfrm>
            <a:prstGeom prst="rect">
              <a:avLst/>
            </a:prstGeom>
          </p:spPr>
        </p:pic>
      </p:grpSp>
      <p:pic>
        <p:nvPicPr>
          <p:cNvPr id="5" name="Object 11">
            <a:extLst>
              <a:ext uri="{FF2B5EF4-FFF2-40B4-BE49-F238E27FC236}">
                <a16:creationId xmlns:a16="http://schemas.microsoft.com/office/drawing/2014/main" id="{A1F62238-7CCE-CBC1-5080-88B565D6493F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458200" y="51019"/>
            <a:ext cx="9560282" cy="50610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692100" y="2265373"/>
            <a:ext cx="4931762" cy="4931762"/>
            <a:chOff x="3692100" y="2265373"/>
            <a:chExt cx="4931762" cy="4931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692100" y="2265373"/>
              <a:ext cx="4931762" cy="493176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188920" y="4102083"/>
            <a:ext cx="3957905" cy="108288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366411" y="4960301"/>
            <a:ext cx="3000081" cy="59473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765499" y="941599"/>
            <a:ext cx="754717" cy="18695418"/>
            <a:chOff x="8765499" y="941599"/>
            <a:chExt cx="754717" cy="1869541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6200000">
              <a:off x="8765499" y="941599"/>
              <a:ext cx="754717" cy="18695418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385522" y="3007393"/>
            <a:ext cx="5438719" cy="3480103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765499" y="941599"/>
            <a:ext cx="754717" cy="18695418"/>
            <a:chOff x="8765499" y="941599"/>
            <a:chExt cx="754717" cy="186954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8765499" y="941599"/>
              <a:ext cx="754717" cy="186954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66308" y="1949235"/>
            <a:ext cx="582263" cy="384000"/>
            <a:chOff x="1166308" y="1949235"/>
            <a:chExt cx="582263" cy="38400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66308" y="1949235"/>
              <a:ext cx="582263" cy="38400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71069" y="959335"/>
            <a:ext cx="4728277" cy="110411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064256" y="3110780"/>
            <a:ext cx="5089144" cy="6699730"/>
            <a:chOff x="3064256" y="2884187"/>
            <a:chExt cx="5827436" cy="692632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064256" y="2884187"/>
              <a:ext cx="5827436" cy="6926323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20595" y="2287522"/>
            <a:ext cx="7204205" cy="59918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439472" y="3110779"/>
            <a:ext cx="5784272" cy="6672191"/>
            <a:chOff x="9439472" y="2884187"/>
            <a:chExt cx="7177288" cy="689878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439472" y="2884187"/>
              <a:ext cx="7177288" cy="689878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765499" y="941599"/>
            <a:ext cx="754717" cy="18695418"/>
            <a:chOff x="8765499" y="941599"/>
            <a:chExt cx="754717" cy="186954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8765499" y="941599"/>
              <a:ext cx="754717" cy="186954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66308" y="1949235"/>
            <a:ext cx="582263" cy="384000"/>
            <a:chOff x="1166308" y="1949235"/>
            <a:chExt cx="582263" cy="38400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66308" y="1949235"/>
              <a:ext cx="582263" cy="38400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71069" y="959335"/>
            <a:ext cx="4728277" cy="110411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171110" y="2761975"/>
            <a:ext cx="2705164" cy="7011940"/>
            <a:chOff x="5171110" y="2761975"/>
            <a:chExt cx="2705164" cy="701194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171110" y="2761975"/>
              <a:ext cx="2705164" cy="701194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124751" y="2761975"/>
            <a:ext cx="2621364" cy="7006915"/>
            <a:chOff x="11124751" y="2761975"/>
            <a:chExt cx="2621364" cy="700691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124751" y="2761975"/>
              <a:ext cx="2621364" cy="700691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854223" y="5959238"/>
            <a:ext cx="1282702" cy="595437"/>
            <a:chOff x="8854223" y="5959238"/>
            <a:chExt cx="1282702" cy="59543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854223" y="5959238"/>
              <a:ext cx="1282702" cy="595437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356562" y="5245405"/>
            <a:ext cx="2319031" cy="919546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20592" y="2287525"/>
            <a:ext cx="8082434" cy="54991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765499" y="941599"/>
            <a:ext cx="754717" cy="18695418"/>
            <a:chOff x="8765499" y="941599"/>
            <a:chExt cx="754717" cy="186954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8765499" y="941599"/>
              <a:ext cx="754717" cy="186954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66308" y="1949235"/>
            <a:ext cx="582263" cy="384000"/>
            <a:chOff x="1166308" y="1949235"/>
            <a:chExt cx="582263" cy="38400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66308" y="1949235"/>
              <a:ext cx="582263" cy="38400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71069" y="959335"/>
            <a:ext cx="4728277" cy="110411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20592" y="2287525"/>
            <a:ext cx="4844053" cy="57320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97461" y="2780368"/>
            <a:ext cx="5944328" cy="6954571"/>
            <a:chOff x="1097461" y="2780368"/>
            <a:chExt cx="5944328" cy="695457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97461" y="2780368"/>
              <a:ext cx="5944328" cy="695457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968629" y="4445526"/>
            <a:ext cx="2586363" cy="706788"/>
            <a:chOff x="11968629" y="4445526"/>
            <a:chExt cx="2586363" cy="70678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320000">
              <a:off x="11968629" y="4445526"/>
              <a:ext cx="2586363" cy="70678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990383" y="5408788"/>
            <a:ext cx="2586363" cy="706788"/>
            <a:chOff x="11990383" y="5408788"/>
            <a:chExt cx="2586363" cy="70678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500000">
              <a:off x="11990383" y="5408788"/>
              <a:ext cx="2586363" cy="706788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169028" y="4973220"/>
            <a:ext cx="4844053" cy="559434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547498" y="3824149"/>
            <a:ext cx="3218567" cy="1056834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547525" y="5774953"/>
            <a:ext cx="3218567" cy="1084377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765499" y="941599"/>
            <a:ext cx="754717" cy="18695418"/>
            <a:chOff x="8765499" y="941599"/>
            <a:chExt cx="754717" cy="186954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8765499" y="941599"/>
              <a:ext cx="754717" cy="186954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66308" y="1949235"/>
            <a:ext cx="582263" cy="384000"/>
            <a:chOff x="1166308" y="1949235"/>
            <a:chExt cx="582263" cy="38400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66308" y="1949235"/>
              <a:ext cx="582263" cy="38400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71069" y="959335"/>
            <a:ext cx="4728277" cy="110411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20592" y="2287525"/>
            <a:ext cx="1367719" cy="56368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724297" y="2780368"/>
            <a:ext cx="10837121" cy="6001056"/>
            <a:chOff x="3724297" y="2780368"/>
            <a:chExt cx="10837121" cy="600105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724297" y="2780368"/>
              <a:ext cx="10837121" cy="600105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765499" y="941599"/>
            <a:ext cx="754717" cy="18695418"/>
            <a:chOff x="8765499" y="941599"/>
            <a:chExt cx="754717" cy="186954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8765499" y="941599"/>
              <a:ext cx="754717" cy="186954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66308" y="1949235"/>
            <a:ext cx="582263" cy="384000"/>
            <a:chOff x="1166308" y="1949235"/>
            <a:chExt cx="582263" cy="38400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66308" y="1949235"/>
              <a:ext cx="582263" cy="38400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71069" y="959335"/>
            <a:ext cx="4728277" cy="110411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20592" y="2287525"/>
            <a:ext cx="5399129" cy="56368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55479" y="3425071"/>
            <a:ext cx="15974756" cy="5471354"/>
            <a:chOff x="1155479" y="3425071"/>
            <a:chExt cx="15974756" cy="547135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55479" y="3425071"/>
              <a:ext cx="15974756" cy="547135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765499" y="941599"/>
            <a:ext cx="754717" cy="18695418"/>
            <a:chOff x="8765499" y="941599"/>
            <a:chExt cx="754717" cy="186954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8765499" y="941599"/>
              <a:ext cx="754717" cy="186954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66308" y="1949235"/>
            <a:ext cx="582263" cy="384000"/>
            <a:chOff x="1166308" y="1949235"/>
            <a:chExt cx="582263" cy="38400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66308" y="1949235"/>
              <a:ext cx="582263" cy="38400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71069" y="959335"/>
            <a:ext cx="4728277" cy="110411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558228" y="2835446"/>
            <a:ext cx="11169258" cy="6931921"/>
            <a:chOff x="3558228" y="2835446"/>
            <a:chExt cx="11169258" cy="693192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558228" y="2835446"/>
              <a:ext cx="11169258" cy="693192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765499" y="941599"/>
            <a:ext cx="754717" cy="18695418"/>
            <a:chOff x="8765499" y="941599"/>
            <a:chExt cx="754717" cy="186954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8765499" y="941599"/>
              <a:ext cx="754717" cy="186954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66308" y="1949235"/>
            <a:ext cx="582263" cy="384000"/>
            <a:chOff x="1166308" y="1949235"/>
            <a:chExt cx="582263" cy="38400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66308" y="1949235"/>
              <a:ext cx="582263" cy="38400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71069" y="959335"/>
            <a:ext cx="4728277" cy="110411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196769" y="2780368"/>
            <a:ext cx="9892176" cy="7011079"/>
            <a:chOff x="4196769" y="2780368"/>
            <a:chExt cx="9892176" cy="701107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196769" y="2780368"/>
              <a:ext cx="9892176" cy="701107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765499" y="941599"/>
            <a:ext cx="754717" cy="18695418"/>
            <a:chOff x="8765499" y="941599"/>
            <a:chExt cx="754717" cy="186954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8765499" y="941599"/>
              <a:ext cx="754717" cy="186954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66308" y="1949235"/>
            <a:ext cx="582263" cy="384000"/>
            <a:chOff x="1166308" y="1949235"/>
            <a:chExt cx="582263" cy="38400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66308" y="1949235"/>
              <a:ext cx="582263" cy="38400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71069" y="959335"/>
            <a:ext cx="4728277" cy="110411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264730" y="2780368"/>
            <a:ext cx="7756254" cy="6962030"/>
            <a:chOff x="5264730" y="2780368"/>
            <a:chExt cx="7756254" cy="696203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264730" y="2780368"/>
              <a:ext cx="7756254" cy="69620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765499" y="941599"/>
            <a:ext cx="754717" cy="18695418"/>
            <a:chOff x="8765499" y="941599"/>
            <a:chExt cx="754717" cy="186954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8765499" y="941599"/>
              <a:ext cx="754717" cy="1869541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381631" y="3919437"/>
            <a:ext cx="5568177" cy="1593462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596110" y="4758517"/>
            <a:ext cx="7123384" cy="3300825"/>
            <a:chOff x="5596110" y="4758517"/>
            <a:chExt cx="7123384" cy="330082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596110" y="4758517"/>
              <a:ext cx="7123384" cy="330082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039643" y="2512500"/>
            <a:ext cx="7453248" cy="233071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094553" y="4430296"/>
            <a:ext cx="4469902" cy="42096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000315" y="8597476"/>
            <a:ext cx="462299" cy="462299"/>
            <a:chOff x="8000315" y="8597476"/>
            <a:chExt cx="462299" cy="46229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000315" y="8597476"/>
              <a:ext cx="462299" cy="46229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330344" y="8597476"/>
            <a:ext cx="462299" cy="462299"/>
            <a:chOff x="8330344" y="8597476"/>
            <a:chExt cx="462299" cy="462299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8330344" y="8597476"/>
              <a:ext cx="462299" cy="462299"/>
              <a:chOff x="8330344" y="8597476"/>
              <a:chExt cx="462299" cy="462299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8330344" y="8597476"/>
                <a:ext cx="462299" cy="462299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8423900" y="8691032"/>
              <a:ext cx="275186" cy="275186"/>
              <a:chOff x="8423900" y="8691032"/>
              <a:chExt cx="275186" cy="275186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8423900" y="8691032"/>
                <a:ext cx="275186" cy="275186"/>
              </a:xfrm>
              <a:prstGeom prst="rect">
                <a:avLst/>
              </a:prstGeom>
            </p:spPr>
          </p:pic>
        </p:grpSp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832042" y="8578433"/>
            <a:ext cx="1401754" cy="598269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8765499" y="941599"/>
            <a:ext cx="754717" cy="18695418"/>
            <a:chOff x="8765499" y="941599"/>
            <a:chExt cx="754717" cy="18695418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16200000">
              <a:off x="8765499" y="941599"/>
              <a:ext cx="754717" cy="1869541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290382" y="5322848"/>
            <a:ext cx="1274321" cy="90029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765499" y="941599"/>
            <a:ext cx="754717" cy="18695418"/>
            <a:chOff x="8765499" y="941599"/>
            <a:chExt cx="754717" cy="1869541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8765499" y="941599"/>
              <a:ext cx="754717" cy="186954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89544" y="1887295"/>
            <a:ext cx="10863434" cy="6015627"/>
            <a:chOff x="589544" y="1887295"/>
            <a:chExt cx="10863434" cy="601562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9544" y="1887295"/>
              <a:ext cx="10863434" cy="601562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564256" y="4167611"/>
            <a:ext cx="5234153" cy="148773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765499" y="941599"/>
            <a:ext cx="754717" cy="18695418"/>
            <a:chOff x="8765499" y="941599"/>
            <a:chExt cx="754717" cy="186954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8765499" y="941599"/>
              <a:ext cx="754717" cy="1869541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647702" y="2987778"/>
            <a:ext cx="2498832" cy="342779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501506" y="3156772"/>
            <a:ext cx="1282702" cy="595437"/>
            <a:chOff x="8501506" y="3156772"/>
            <a:chExt cx="1282702" cy="59543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501506" y="3156772"/>
              <a:ext cx="1282702" cy="59543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501506" y="3950353"/>
            <a:ext cx="1282702" cy="595437"/>
            <a:chOff x="8501506" y="3950353"/>
            <a:chExt cx="1282702" cy="59543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501506" y="3950353"/>
              <a:ext cx="1282702" cy="59543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501506" y="4817600"/>
            <a:ext cx="1282702" cy="595437"/>
            <a:chOff x="8501506" y="4817600"/>
            <a:chExt cx="1282702" cy="59543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501506" y="4817600"/>
              <a:ext cx="1282702" cy="59543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501506" y="5645511"/>
            <a:ext cx="1282702" cy="595437"/>
            <a:chOff x="8501506" y="5645511"/>
            <a:chExt cx="1282702" cy="59543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501506" y="5645511"/>
              <a:ext cx="1282702" cy="595437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167978" y="2987778"/>
            <a:ext cx="3717004" cy="345636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66628" y="4947464"/>
            <a:ext cx="10796516" cy="5002876"/>
            <a:chOff x="766628" y="4947464"/>
            <a:chExt cx="10796516" cy="500287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6628" y="4947464"/>
              <a:ext cx="10796516" cy="500287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513592" y="-351409"/>
            <a:ext cx="5416567" cy="11200000"/>
            <a:chOff x="12513592" y="-351409"/>
            <a:chExt cx="5416567" cy="1120000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513592" y="-351409"/>
              <a:ext cx="5416567" cy="1120000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110477" y="2488458"/>
            <a:ext cx="1015853" cy="55010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121906" y="3026772"/>
            <a:ext cx="3346054" cy="108674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3102311" y="2399409"/>
            <a:ext cx="748432" cy="720210"/>
            <a:chOff x="13102311" y="2399409"/>
            <a:chExt cx="748432" cy="72021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102311" y="2399409"/>
              <a:ext cx="748432" cy="720210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110477" y="4715668"/>
            <a:ext cx="742215" cy="550100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121906" y="5254544"/>
            <a:ext cx="3276349" cy="1070978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110477" y="6854049"/>
            <a:ext cx="1289500" cy="550100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121906" y="7392925"/>
            <a:ext cx="3406073" cy="147076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3157534" y="4639746"/>
            <a:ext cx="637987" cy="744195"/>
            <a:chOff x="13157534" y="4639746"/>
            <a:chExt cx="637987" cy="74419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157534" y="4639746"/>
              <a:ext cx="637987" cy="74419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126727" y="6811243"/>
            <a:ext cx="699600" cy="714621"/>
            <a:chOff x="13126727" y="6811243"/>
            <a:chExt cx="699600" cy="71462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126727" y="6811243"/>
              <a:ext cx="699600" cy="714621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18687" y="4271191"/>
            <a:ext cx="2484996" cy="49833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194880" y="3764511"/>
            <a:ext cx="582263" cy="384000"/>
            <a:chOff x="1194880" y="3764511"/>
            <a:chExt cx="582263" cy="384000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94880" y="3764511"/>
              <a:ext cx="582263" cy="384000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071069" y="1842516"/>
            <a:ext cx="3710544" cy="207017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71069" y="959335"/>
            <a:ext cx="2737001" cy="110411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66308" y="1949235"/>
            <a:ext cx="582263" cy="384000"/>
            <a:chOff x="1166308" y="1949235"/>
            <a:chExt cx="582263" cy="38400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66308" y="1949235"/>
              <a:ext cx="582263" cy="38400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765499" y="941599"/>
            <a:ext cx="754717" cy="18695418"/>
            <a:chOff x="8765499" y="941599"/>
            <a:chExt cx="754717" cy="1869541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8765499" y="941599"/>
              <a:ext cx="754717" cy="18695418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655679" y="2974459"/>
            <a:ext cx="12608384" cy="496604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619048" y="828031"/>
            <a:ext cx="7548612" cy="2782835"/>
            <a:chOff x="9619048" y="828031"/>
            <a:chExt cx="7548612" cy="278283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619048" y="828031"/>
              <a:ext cx="7548612" cy="278283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026018" y="3988788"/>
            <a:ext cx="3173850" cy="4758505"/>
            <a:chOff x="4026018" y="3988788"/>
            <a:chExt cx="3173850" cy="4758505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4026018" y="3988788"/>
              <a:ext cx="3173850" cy="4754810"/>
              <a:chOff x="4026018" y="3988788"/>
              <a:chExt cx="3173850" cy="4754810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4026018" y="3988788"/>
                <a:ext cx="3173850" cy="4754810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4026018" y="6370677"/>
              <a:ext cx="3168821" cy="2376616"/>
              <a:chOff x="4026018" y="6370677"/>
              <a:chExt cx="3168821" cy="2376616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4026018" y="6370677"/>
                <a:ext cx="3168821" cy="2376616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499642" y="3988788"/>
            <a:ext cx="3176317" cy="4758505"/>
            <a:chOff x="499642" y="3988788"/>
            <a:chExt cx="3176317" cy="4758505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499642" y="3988788"/>
              <a:ext cx="3176317" cy="4758505"/>
              <a:chOff x="499642" y="3988788"/>
              <a:chExt cx="3176317" cy="4758505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499642" y="3988788"/>
                <a:ext cx="3176317" cy="4758505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499642" y="3988788"/>
              <a:ext cx="3176022" cy="2382017"/>
              <a:chOff x="499642" y="3988788"/>
              <a:chExt cx="3176022" cy="2382017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99642" y="3988788"/>
                <a:ext cx="3176022" cy="2382017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7571442" y="3988788"/>
            <a:ext cx="3176317" cy="4758505"/>
            <a:chOff x="7571442" y="3988788"/>
            <a:chExt cx="3176317" cy="4758505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7571442" y="3988788"/>
              <a:ext cx="3176317" cy="4758505"/>
              <a:chOff x="7571442" y="3988788"/>
              <a:chExt cx="3176317" cy="4758505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7571442" y="3988788"/>
                <a:ext cx="3176317" cy="4758505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7571736" y="3988788"/>
              <a:ext cx="3176022" cy="2382017"/>
              <a:chOff x="7571736" y="3988788"/>
              <a:chExt cx="3176022" cy="2382017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7571736" y="3988788"/>
                <a:ext cx="3176022" cy="2382017"/>
              </a:xfrm>
              <a:prstGeom prst="rect">
                <a:avLst/>
              </a:prstGeom>
            </p:spPr>
          </p:pic>
        </p:grpSp>
      </p:grpSp>
      <p:grpSp>
        <p:nvGrpSpPr>
          <p:cNvPr id="1011" name="그룹 1011"/>
          <p:cNvGrpSpPr/>
          <p:nvPr/>
        </p:nvGrpSpPr>
        <p:grpSpPr>
          <a:xfrm>
            <a:off x="11084685" y="3988788"/>
            <a:ext cx="3173850" cy="4758505"/>
            <a:chOff x="11084685" y="3988788"/>
            <a:chExt cx="3173850" cy="4758505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11084685" y="3988788"/>
              <a:ext cx="3173850" cy="4754810"/>
              <a:chOff x="11084685" y="3988788"/>
              <a:chExt cx="3173850" cy="4754810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1084685" y="3988788"/>
                <a:ext cx="3173850" cy="4754810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11084979" y="6367126"/>
              <a:ext cx="3173556" cy="2380167"/>
              <a:chOff x="11084979" y="6367126"/>
              <a:chExt cx="3173556" cy="2380167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1084979" y="6367126"/>
                <a:ext cx="3173556" cy="2380167"/>
              </a:xfrm>
              <a:prstGeom prst="rect">
                <a:avLst/>
              </a:prstGeom>
            </p:spPr>
          </p:pic>
        </p:grpSp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71072" y="959331"/>
            <a:ext cx="3169887" cy="1211915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1166308" y="1949235"/>
            <a:ext cx="582263" cy="384000"/>
            <a:chOff x="1166308" y="1949235"/>
            <a:chExt cx="582263" cy="384000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66308" y="1949235"/>
              <a:ext cx="582263" cy="384000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28210" y="2452001"/>
            <a:ext cx="3000053" cy="508768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14626680" y="3996407"/>
            <a:ext cx="3176317" cy="4758505"/>
            <a:chOff x="14626680" y="3996407"/>
            <a:chExt cx="3176317" cy="4758505"/>
          </a:xfrm>
        </p:grpSpPr>
        <p:grpSp>
          <p:nvGrpSpPr>
            <p:cNvPr id="1016" name="그룹 1016"/>
            <p:cNvGrpSpPr/>
            <p:nvPr/>
          </p:nvGrpSpPr>
          <p:grpSpPr>
            <a:xfrm>
              <a:off x="14626680" y="3996407"/>
              <a:ext cx="3176317" cy="4758505"/>
              <a:chOff x="14626680" y="3996407"/>
              <a:chExt cx="3176317" cy="4758505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4626680" y="3996407"/>
                <a:ext cx="3176317" cy="4758505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14626975" y="3996407"/>
              <a:ext cx="3176022" cy="2382017"/>
              <a:chOff x="14626975" y="3996407"/>
              <a:chExt cx="3176022" cy="2382017"/>
            </a:xfrm>
          </p:grpSpPr>
          <p:pic>
            <p:nvPicPr>
              <p:cNvPr id="47" name="Object 46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4626975" y="3996407"/>
                <a:ext cx="3176022" cy="2382017"/>
              </a:xfrm>
              <a:prstGeom prst="rect">
                <a:avLst/>
              </a:prstGeom>
            </p:spPr>
          </p:pic>
        </p:grpSp>
      </p:grpSp>
      <p:grpSp>
        <p:nvGrpSpPr>
          <p:cNvPr id="1018" name="그룹 1018"/>
          <p:cNvGrpSpPr/>
          <p:nvPr/>
        </p:nvGrpSpPr>
        <p:grpSpPr>
          <a:xfrm>
            <a:off x="692292" y="6636343"/>
            <a:ext cx="2791015" cy="1961510"/>
            <a:chOff x="692292" y="6636343"/>
            <a:chExt cx="2791015" cy="1961510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65626" y="7264820"/>
              <a:ext cx="2818750" cy="1413035"/>
            </a:xfrm>
            <a:prstGeom prst="rect">
              <a:avLst/>
            </a:prstGeom>
          </p:spPr>
        </p:pic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83647" y="6819443"/>
              <a:ext cx="770382" cy="406163"/>
            </a:xfrm>
            <a:prstGeom prst="rect">
              <a:avLst/>
            </a:prstGeom>
          </p:spPr>
        </p:pic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97332" y="6615814"/>
              <a:ext cx="289543" cy="273981"/>
            </a:xfrm>
            <a:prstGeom prst="rect">
              <a:avLst/>
            </a:prstGeom>
          </p:spPr>
        </p:pic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390325" y="6925897"/>
              <a:ext cx="336581" cy="273981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4217438" y="4162102"/>
            <a:ext cx="2791015" cy="1961513"/>
            <a:chOff x="4217438" y="4162102"/>
            <a:chExt cx="2791015" cy="1961513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190772" y="4790582"/>
              <a:ext cx="1600207" cy="1413035"/>
            </a:xfrm>
            <a:prstGeom prst="rect">
              <a:avLst/>
            </a:prstGeom>
          </p:spPr>
        </p:pic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208786" y="4345205"/>
              <a:ext cx="770382" cy="406163"/>
            </a:xfrm>
            <a:prstGeom prst="rect">
              <a:avLst/>
            </a:prstGeom>
          </p:spPr>
        </p:pic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222476" y="4141573"/>
              <a:ext cx="289543" cy="273981"/>
            </a:xfrm>
            <a:prstGeom prst="rect">
              <a:avLst/>
            </a:prstGeom>
          </p:spPr>
        </p:pic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915471" y="4451652"/>
              <a:ext cx="336581" cy="273981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7747352" y="6636343"/>
            <a:ext cx="2791015" cy="1428190"/>
            <a:chOff x="7747352" y="6636343"/>
            <a:chExt cx="2791015" cy="1428190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720686" y="7264820"/>
              <a:ext cx="2558854" cy="879712"/>
            </a:xfrm>
            <a:prstGeom prst="rect">
              <a:avLst/>
            </a:prstGeom>
          </p:spPr>
        </p:pic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738700" y="6819443"/>
              <a:ext cx="760858" cy="406163"/>
            </a:xfrm>
            <a:prstGeom prst="rect">
              <a:avLst/>
            </a:prstGeom>
          </p:spPr>
        </p:pic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752387" y="6615814"/>
              <a:ext cx="289543" cy="273981"/>
            </a:xfrm>
            <a:prstGeom prst="rect">
              <a:avLst/>
            </a:prstGeom>
          </p:spPr>
        </p:pic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445383" y="6925893"/>
              <a:ext cx="336581" cy="273981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11276095" y="4189639"/>
            <a:ext cx="2791015" cy="1961509"/>
            <a:chOff x="11276095" y="4189639"/>
            <a:chExt cx="2791015" cy="1961509"/>
          </a:xfrm>
        </p:grpSpPr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1249429" y="4818115"/>
              <a:ext cx="2230569" cy="1413035"/>
            </a:xfrm>
            <a:prstGeom prst="rect">
              <a:avLst/>
            </a:prstGeom>
          </p:spPr>
        </p:pic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1267405" y="4372738"/>
              <a:ext cx="770382" cy="406163"/>
            </a:xfrm>
            <a:prstGeom prst="rect">
              <a:avLst/>
            </a:prstGeom>
          </p:spPr>
        </p:pic>
        <p:pic>
          <p:nvPicPr>
            <p:cNvPr id="71" name="Object 70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281140" y="4169111"/>
              <a:ext cx="289543" cy="273981"/>
            </a:xfrm>
            <a:prstGeom prst="rect">
              <a:avLst/>
            </a:prstGeom>
          </p:spPr>
        </p:pic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1974135" y="4479190"/>
              <a:ext cx="336581" cy="273981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14819333" y="6636343"/>
            <a:ext cx="2791015" cy="1428190"/>
            <a:chOff x="14819333" y="6636343"/>
            <a:chExt cx="2791015" cy="1428190"/>
          </a:xfrm>
        </p:grpSpPr>
        <p:pic>
          <p:nvPicPr>
            <p:cNvPr id="75" name="Object 74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4792667" y="7264820"/>
              <a:ext cx="2082483" cy="879712"/>
            </a:xfrm>
            <a:prstGeom prst="rect">
              <a:avLst/>
            </a:prstGeom>
          </p:spPr>
        </p:pic>
        <p:pic>
          <p:nvPicPr>
            <p:cNvPr id="76" name="Object 75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4810643" y="6819443"/>
              <a:ext cx="770382" cy="406163"/>
            </a:xfrm>
            <a:prstGeom prst="rect">
              <a:avLst/>
            </a:prstGeom>
          </p:spPr>
        </p:pic>
        <p:pic>
          <p:nvPicPr>
            <p:cNvPr id="77" name="Object 76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4824369" y="6615814"/>
              <a:ext cx="289543" cy="273981"/>
            </a:xfrm>
            <a:prstGeom prst="rect">
              <a:avLst/>
            </a:prstGeom>
          </p:spPr>
        </p:pic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5517364" y="6925893"/>
              <a:ext cx="336581" cy="27398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E528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965714" y="-263940"/>
            <a:ext cx="6320000" cy="12035844"/>
            <a:chOff x="11965714" y="-263940"/>
            <a:chExt cx="6320000" cy="1203584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965714" y="-263940"/>
              <a:ext cx="6320000" cy="1203584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84977" y="393651"/>
            <a:ext cx="13590926" cy="9498413"/>
            <a:chOff x="384977" y="393651"/>
            <a:chExt cx="13590926" cy="949841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6358821" y="-4303891"/>
              <a:ext cx="27181853" cy="18996825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84977" y="393651"/>
              <a:ext cx="13590926" cy="9498413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71069" y="959335"/>
            <a:ext cx="7469468" cy="120565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66308" y="1949235"/>
            <a:ext cx="582263" cy="384000"/>
            <a:chOff x="1166308" y="1949235"/>
            <a:chExt cx="582263" cy="38400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66308" y="1949235"/>
              <a:ext cx="582263" cy="384000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51477" y="2439791"/>
            <a:ext cx="1454177" cy="44309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748571" y="7717335"/>
            <a:ext cx="10519585" cy="1983640"/>
            <a:chOff x="1748571" y="7717335"/>
            <a:chExt cx="10519585" cy="198364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48571" y="7717335"/>
              <a:ext cx="10519585" cy="198364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748571" y="3006362"/>
            <a:ext cx="10519585" cy="4510272"/>
            <a:chOff x="1748571" y="3006362"/>
            <a:chExt cx="10519585" cy="451027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48571" y="3006362"/>
              <a:ext cx="10519585" cy="451027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346059" y="8012693"/>
            <a:ext cx="8765415" cy="1535502"/>
            <a:chOff x="2346059" y="8012693"/>
            <a:chExt cx="8765415" cy="153550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346059" y="8012693"/>
              <a:ext cx="8765415" cy="1535502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075683" y="6863080"/>
            <a:ext cx="1894589" cy="749570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040471" y="7654497"/>
            <a:ext cx="3927722" cy="74957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</TotalTime>
  <Words>0</Words>
  <Application>Microsoft Office PowerPoint</Application>
  <PresentationFormat>사용자 지정</PresentationFormat>
  <Paragraphs>0</Paragraphs>
  <Slides>39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39</vt:i4>
      </vt:variant>
    </vt:vector>
  </HeadingPairs>
  <TitlesOfParts>
    <vt:vector size="42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s w</cp:lastModifiedBy>
  <cp:revision>3</cp:revision>
  <dcterms:created xsi:type="dcterms:W3CDTF">2022-09-16T00:03:01Z</dcterms:created>
  <dcterms:modified xsi:type="dcterms:W3CDTF">2022-09-15T17:13:53Z</dcterms:modified>
</cp:coreProperties>
</file>